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1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405"/>
  </p:normalViewPr>
  <p:slideViewPr>
    <p:cSldViewPr snapToGrid="0" snapToObjects="1" showGuides="1">
      <p:cViewPr varScale="1">
        <p:scale>
          <a:sx n="127" d="100"/>
          <a:sy n="127" d="100"/>
        </p:scale>
        <p:origin x="440" y="176"/>
      </p:cViewPr>
      <p:guideLst>
        <p:guide orient="horz" pos="311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9CB467-7740-8D4D-ABB7-A0B386868E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C55990-78FC-E14F-85BF-8727B0E553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5F358D1-03C3-ED46-AD2E-B448FE8AF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10DFCAA-A8F9-D441-B037-0D5F3F8A1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0C82F0B-8E81-0545-9B5E-46B0C3F9E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8183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D7C8F37-42A5-CE46-A932-F7A138D7F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3ED3396-A898-4642-996E-527B1E5D89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E92146-F6BC-714A-B9DD-914C27E20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DB5ABE9-1AEC-4D41-BC86-93BB9BD49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3A1A7A6-ACE2-DD49-955E-9A2FDEFA4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2788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AB8E49A-CEC7-794E-852A-0E72AE391C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C32A926-54FC-144C-9775-8CE1C81866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7961C39-D69A-FB46-A03E-9A671FB9AE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E275FAA-05B4-9F4D-A87F-657A8F8C2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3DD1117-E40F-4F46-AC53-9E6CF5C11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5513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57E80B-1A4B-4142-BE98-BEB352C6F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B865D67-AD11-4740-BB7D-2FAC108BBC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F3DD163-BC35-BB44-BBB5-DD0348F2C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4D50CDD-603B-7C41-BF9B-993141136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06FF42C-84FB-C74E-AA63-032712EFB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512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D66B08-58B2-CC4F-83FC-5B3243E126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F639428-ECEF-0848-86A7-B8B0B305EE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EA332C7-2733-8A4D-B85C-01B393C60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A39DD89-B558-F14E-BEB7-B4B718DE9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CAD3636-6429-8D44-9816-9A38D888C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9261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1D1E80-C191-8B40-9A73-25203F96E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4074E21-05C1-AB49-9DB0-B7580E6DB4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D16D0A0-C68C-794F-8A45-0B43D83D54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0A21C85-25E0-EB46-97F1-B878593711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3E12239-29A5-C044-964F-473CC7B15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DD158BE-7C15-EB4B-9D2E-D855EE41A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6467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34FF0B0-1986-774B-A2BC-B75229F28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D10A67B-1319-A340-BD8B-C5BF8A7936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2311644-6E29-EE41-B2C2-BE3F88B5D0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A136A5F-F8A1-954F-B149-98AC614B26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2F25895-5158-2B48-BFCF-9EAC454CE6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66275A7-BB3D-5545-AFC2-F6BA3EB3C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630F920-DFA1-DE48-8772-BB3B11FCF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4104D0C-36C8-D84E-8FD7-CF0239A42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9311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0D06E5-6C0A-C64D-80DC-487B682E0D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90F61A5-AE22-D14E-8DD3-F352F9ABF9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D8F2330-C07C-FD4B-9F8B-53E383477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5CB3460-B16D-CC4D-BAC4-6F69756FA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4787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FE20E94-BFCB-1B43-9513-775385A1B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22A9FEC-C579-C145-8835-5172F5952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B2C8215-A04A-1143-8C7A-DB6051D57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923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D67946-5DCF-274A-BF39-9D2BF382E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1171D0F-DB0E-FD4D-9EA5-86B2A7A1EF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FCD83FC-5D91-C146-93A1-B287018469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C7828D4-912A-B149-ACF1-99E9521E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77EB3B8-278E-CA4C-9392-597998E24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2636A14-67AE-A74B-8CF8-B73F5774A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2398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A144D8-D655-9A43-8D77-44832085B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F6EE782-E2C6-DC42-B89A-1C16186BC6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D985484-CF3E-2141-8EA2-0D821E409B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84B4DD1-934B-474A-8413-61A46E5B3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05DA892-706C-CE43-8D80-9D8EE581C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3DA2E58-45E5-AD47-847A-8784E149D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6093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B076E04A-11FA-F14B-A12A-04AFF24CF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CB8C5EF-B047-E84D-9DA3-9680C4AD7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52E1BD4-0778-3146-BEA4-0BE81C70C0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9586835-BDA9-BA41-A77E-7F496A4DA8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759323A-B010-0842-B39D-3CDDA396B9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3349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23">
            <a:extLst>
              <a:ext uri="{FF2B5EF4-FFF2-40B4-BE49-F238E27FC236}">
                <a16:creationId xmlns:a16="http://schemas.microsoft.com/office/drawing/2014/main" id="{7F2D0413-4260-D54D-8C3A-DD91D86981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940" t="4742" r="50973" b="45330"/>
          <a:stretch/>
        </p:blipFill>
        <p:spPr>
          <a:xfrm>
            <a:off x="2760542" y="1620521"/>
            <a:ext cx="2985017" cy="4108537"/>
          </a:xfrm>
          <a:prstGeom prst="rect">
            <a:avLst/>
          </a:prstGeom>
          <a:ln w="3175">
            <a:noFill/>
          </a:ln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359A7411-C6F5-E641-91CF-0CEED607F0F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753" t="3989" r="23199" b="43726"/>
          <a:stretch/>
        </p:blipFill>
        <p:spPr>
          <a:xfrm>
            <a:off x="9180425" y="1620521"/>
            <a:ext cx="2907190" cy="3925568"/>
          </a:xfrm>
          <a:prstGeom prst="rect">
            <a:avLst/>
          </a:prstGeom>
          <a:ln w="3175">
            <a:noFill/>
          </a:ln>
        </p:spPr>
      </p:pic>
      <p:pic>
        <p:nvPicPr>
          <p:cNvPr id="40" name="Image 39">
            <a:extLst>
              <a:ext uri="{FF2B5EF4-FFF2-40B4-BE49-F238E27FC236}">
                <a16:creationId xmlns:a16="http://schemas.microsoft.com/office/drawing/2014/main" id="{C60FCA3E-BDEF-9D46-807D-FEF89393381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788" t="4240" r="52578" b="45735"/>
          <a:stretch/>
        </p:blipFill>
        <p:spPr>
          <a:xfrm>
            <a:off x="135751" y="1620522"/>
            <a:ext cx="2624791" cy="4108537"/>
          </a:xfrm>
          <a:prstGeom prst="rect">
            <a:avLst/>
          </a:prstGeom>
          <a:ln w="3175">
            <a:noFill/>
          </a:ln>
        </p:spPr>
      </p:pic>
      <p:pic>
        <p:nvPicPr>
          <p:cNvPr id="46" name="Image 45">
            <a:extLst>
              <a:ext uri="{FF2B5EF4-FFF2-40B4-BE49-F238E27FC236}">
                <a16:creationId xmlns:a16="http://schemas.microsoft.com/office/drawing/2014/main" id="{525B3E2E-F3F0-1940-95F7-260196932E5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5945" t="5814" r="24221" b="45256"/>
          <a:stretch/>
        </p:blipFill>
        <p:spPr>
          <a:xfrm>
            <a:off x="6195408" y="1620522"/>
            <a:ext cx="2985017" cy="3925567"/>
          </a:xfrm>
          <a:prstGeom prst="rect">
            <a:avLst/>
          </a:prstGeom>
          <a:ln w="3175">
            <a:noFill/>
          </a:ln>
        </p:spPr>
      </p:pic>
      <p:sp>
        <p:nvSpPr>
          <p:cNvPr id="48" name="ZoneTexte 47">
            <a:extLst>
              <a:ext uri="{FF2B5EF4-FFF2-40B4-BE49-F238E27FC236}">
                <a16:creationId xmlns:a16="http://schemas.microsoft.com/office/drawing/2014/main" id="{447B93A8-8052-EF47-8533-96FE83267758}"/>
              </a:ext>
            </a:extLst>
          </p:cNvPr>
          <p:cNvSpPr txBox="1"/>
          <p:nvPr/>
        </p:nvSpPr>
        <p:spPr>
          <a:xfrm>
            <a:off x="0" y="0"/>
            <a:ext cx="1060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Figure 3C</a:t>
            </a: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7CD9802E-AAF8-8A41-BA5B-33A75081B321}"/>
              </a:ext>
            </a:extLst>
          </p:cNvPr>
          <p:cNvSpPr txBox="1"/>
          <p:nvPr/>
        </p:nvSpPr>
        <p:spPr>
          <a:xfrm>
            <a:off x="924861" y="5874353"/>
            <a:ext cx="1280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anti-EPHX1 </a:t>
            </a:r>
          </a:p>
        </p:txBody>
      </p:sp>
      <p:sp>
        <p:nvSpPr>
          <p:cNvPr id="55" name="ZoneTexte 54">
            <a:extLst>
              <a:ext uri="{FF2B5EF4-FFF2-40B4-BE49-F238E27FC236}">
                <a16:creationId xmlns:a16="http://schemas.microsoft.com/office/drawing/2014/main" id="{222B5F38-A6D4-314A-8083-FF900AE1F437}"/>
              </a:ext>
            </a:extLst>
          </p:cNvPr>
          <p:cNvSpPr txBox="1"/>
          <p:nvPr/>
        </p:nvSpPr>
        <p:spPr>
          <a:xfrm>
            <a:off x="3612746" y="5874353"/>
            <a:ext cx="1280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anti-EPHX1 </a:t>
            </a:r>
          </a:p>
        </p:txBody>
      </p:sp>
      <p:sp>
        <p:nvSpPr>
          <p:cNvPr id="56" name="ZoneTexte 55">
            <a:extLst>
              <a:ext uri="{FF2B5EF4-FFF2-40B4-BE49-F238E27FC236}">
                <a16:creationId xmlns:a16="http://schemas.microsoft.com/office/drawing/2014/main" id="{9C1D2C28-BC23-0C4A-977E-916C88CFB625}"/>
              </a:ext>
            </a:extLst>
          </p:cNvPr>
          <p:cNvSpPr txBox="1"/>
          <p:nvPr/>
        </p:nvSpPr>
        <p:spPr>
          <a:xfrm>
            <a:off x="7152385" y="5874353"/>
            <a:ext cx="1280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anti-EPHX1 </a:t>
            </a:r>
          </a:p>
        </p:txBody>
      </p:sp>
      <p:sp>
        <p:nvSpPr>
          <p:cNvPr id="57" name="ZoneTexte 56">
            <a:extLst>
              <a:ext uri="{FF2B5EF4-FFF2-40B4-BE49-F238E27FC236}">
                <a16:creationId xmlns:a16="http://schemas.microsoft.com/office/drawing/2014/main" id="{542F938B-1D53-C347-8297-D71FB2E6951C}"/>
              </a:ext>
            </a:extLst>
          </p:cNvPr>
          <p:cNvSpPr txBox="1"/>
          <p:nvPr/>
        </p:nvSpPr>
        <p:spPr>
          <a:xfrm>
            <a:off x="9840270" y="5874353"/>
            <a:ext cx="1280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anti-EPHX1 </a:t>
            </a:r>
          </a:p>
        </p:txBody>
      </p:sp>
    </p:spTree>
    <p:extLst>
      <p:ext uri="{BB962C8B-B14F-4D97-AF65-F5344CB8AC3E}">
        <p14:creationId xmlns:p14="http://schemas.microsoft.com/office/powerpoint/2010/main" val="59583073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6</Words>
  <Application>Microsoft Macintosh PowerPoint</Application>
  <PresentationFormat>Grand écran</PresentationFormat>
  <Paragraphs>5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Jérémie Gautheron</dc:creator>
  <cp:lastModifiedBy>Jérémie Gautheron</cp:lastModifiedBy>
  <cp:revision>15</cp:revision>
  <dcterms:created xsi:type="dcterms:W3CDTF">2021-03-11T08:38:29Z</dcterms:created>
  <dcterms:modified xsi:type="dcterms:W3CDTF">2021-07-06T11:49:49Z</dcterms:modified>
</cp:coreProperties>
</file>